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1186-C611-4978-83DA-18F401248272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D1EA-5CA5-44B3-9AF2-8B15EA30D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61186-C611-4978-83DA-18F401248272}" type="datetimeFigureOut">
              <a:rPr lang="ru-RU" smtClean="0"/>
              <a:t>05.09.2016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D1EA-5CA5-44B3-9AF2-8B15EA30D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КОНКУРСЫ И ОЛИМПИАДЫ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7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5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4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5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5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КОНКУРСЫ И ОЛИМПИАДЫ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КОНКУРСЫ И ОЛИМПИАДЫ</dc:title>
  <dc:creator>USER</dc:creator>
  <cp:lastModifiedBy>USER</cp:lastModifiedBy>
  <cp:revision>1</cp:revision>
  <dcterms:created xsi:type="dcterms:W3CDTF">2016-09-05T07:32:22Z</dcterms:created>
  <dcterms:modified xsi:type="dcterms:W3CDTF">2016-09-05T07:32:22Z</dcterms:modified>
</cp:coreProperties>
</file>